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9296400" cy="688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2" d="100"/>
          <a:sy n="82" d="100"/>
        </p:scale>
        <p:origin x="4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Latin and Greek Roots</a:t>
            </a:r>
            <a:br>
              <a:rPr lang="en-US" dirty="0"/>
            </a:br>
            <a:r>
              <a:rPr lang="en-US" dirty="0"/>
              <a:t>Unit 1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VINC / VICT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Latin </a:t>
            </a:r>
            <a:r>
              <a:rPr lang="en-US" dirty="0" err="1"/>
              <a:t>Vincere</a:t>
            </a:r>
            <a:r>
              <a:rPr lang="en-US" dirty="0"/>
              <a:t>, </a:t>
            </a:r>
            <a:r>
              <a:rPr lang="en-US" dirty="0" err="1"/>
              <a:t>Victum</a:t>
            </a:r>
            <a:r>
              <a:rPr lang="en-US" dirty="0"/>
              <a:t>, “to conquer”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Invincible  (</a:t>
            </a:r>
            <a:r>
              <a:rPr lang="en-US" dirty="0" err="1"/>
              <a:t>adj</a:t>
            </a:r>
            <a:r>
              <a:rPr lang="en-US" dirty="0"/>
              <a:t>)  Unable to be conquered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Provincial  (adj.) limited in knowledge of the world; narrow-minded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Evince (v)  To establish; to reflect the truth of</a:t>
            </a:r>
          </a:p>
        </p:txBody>
      </p:sp>
    </p:spTree>
    <p:extLst>
      <p:ext uri="{BB962C8B-B14F-4D97-AF65-F5344CB8AC3E}">
        <p14:creationId xmlns:p14="http://schemas.microsoft.com/office/powerpoint/2010/main" val="138896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DUC, 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Latin </a:t>
            </a:r>
            <a:r>
              <a:rPr lang="en-US" dirty="0" err="1"/>
              <a:t>Ducere</a:t>
            </a:r>
            <a:r>
              <a:rPr lang="en-US" dirty="0"/>
              <a:t>, </a:t>
            </a:r>
            <a:r>
              <a:rPr lang="en-US" dirty="0" err="1"/>
              <a:t>Ductum</a:t>
            </a:r>
            <a:r>
              <a:rPr lang="en-US" dirty="0"/>
              <a:t>, “to lead”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Conducive (</a:t>
            </a:r>
            <a:r>
              <a:rPr lang="en-US" dirty="0" err="1"/>
              <a:t>adj</a:t>
            </a:r>
            <a:r>
              <a:rPr lang="en-US" dirty="0"/>
              <a:t>)  supportive, encouraging, helping to bring about.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Induce (v)  to lead toward some 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Deduce (v)  to draw a conclusion from fact; to infer</a:t>
            </a:r>
          </a:p>
        </p:txBody>
      </p:sp>
    </p:spTree>
    <p:extLst>
      <p:ext uri="{BB962C8B-B14F-4D97-AF65-F5344CB8AC3E}">
        <p14:creationId xmlns:p14="http://schemas.microsoft.com/office/powerpoint/2010/main" val="285466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Latin </a:t>
            </a:r>
            <a:r>
              <a:rPr lang="en-US" dirty="0" err="1"/>
              <a:t>Trahere</a:t>
            </a:r>
            <a:r>
              <a:rPr lang="en-US" dirty="0"/>
              <a:t>, </a:t>
            </a:r>
            <a:r>
              <a:rPr lang="en-US" dirty="0" err="1"/>
              <a:t>Tractum</a:t>
            </a:r>
            <a:r>
              <a:rPr lang="en-US" dirty="0"/>
              <a:t>, “to drag”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Protracted (</a:t>
            </a:r>
            <a:r>
              <a:rPr lang="en-US" dirty="0" err="1"/>
              <a:t>adj</a:t>
            </a:r>
            <a:r>
              <a:rPr lang="en-US" dirty="0"/>
              <a:t>)  extended in time; prolonged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Intractable (adj.)  stubborn; obstinate; hard to move forward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Retract (v)  to draw back; to withdraw</a:t>
            </a:r>
          </a:p>
        </p:txBody>
      </p:sp>
    </p:spTree>
    <p:extLst>
      <p:ext uri="{BB962C8B-B14F-4D97-AF65-F5344CB8AC3E}">
        <p14:creationId xmlns:p14="http://schemas.microsoft.com/office/powerpoint/2010/main" val="274257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Latin </a:t>
            </a:r>
            <a:r>
              <a:rPr lang="en-US" dirty="0" err="1"/>
              <a:t>Petere</a:t>
            </a:r>
            <a:r>
              <a:rPr lang="en-US" dirty="0"/>
              <a:t>, </a:t>
            </a:r>
            <a:r>
              <a:rPr lang="en-US" dirty="0" err="1"/>
              <a:t>Petitum</a:t>
            </a:r>
            <a:r>
              <a:rPr lang="en-US" dirty="0"/>
              <a:t>, “to seek aggressively, to assail, to rush”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Petulant (</a:t>
            </a:r>
            <a:r>
              <a:rPr lang="en-US" dirty="0" err="1"/>
              <a:t>adj</a:t>
            </a:r>
            <a:r>
              <a:rPr lang="en-US" dirty="0"/>
              <a:t>)  irritable or short-tempered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Impetuous (adj.)  acting passionately and without forethought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Impetus (n)  that which drives one; momentum</a:t>
            </a:r>
          </a:p>
        </p:txBody>
      </p:sp>
    </p:spTree>
    <p:extLst>
      <p:ext uri="{BB962C8B-B14F-4D97-AF65-F5344CB8AC3E}">
        <p14:creationId xmlns:p14="http://schemas.microsoft.com/office/powerpoint/2010/main" val="1361660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71742-75F9-48F3-BB3B-4A5285633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Petulant     evince     invincible     protracted     retract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50E35-4963-4880-B84B-52230BB82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715209" cy="3416300"/>
          </a:xfrm>
        </p:spPr>
        <p:txBody>
          <a:bodyPr/>
          <a:lstStyle/>
          <a:p>
            <a:pPr>
              <a:buAutoNum type="arabicPeriod"/>
            </a:pPr>
            <a:r>
              <a:rPr lang="en-US" dirty="0"/>
              <a:t>The _______________ debate between the two senators bored some people, but also led to some important reforms.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/>
              <a:t>I hardly expected a grown man to become that _______________ when I awakened him at three in the morning.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/>
              <a:t>Harry may be a good chess player, but he’s not _______________.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/>
              <a:t>When I realized I was wrong, I decided to _______________ everything I had said.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2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F6FB-6965-48B4-A37B-3FA282E7F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Evince     deduce     induce     conducive     impetuous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0FC89-6ECB-442C-A5A8-AA0F247DA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05855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dirty="0"/>
              <a:t>When Mike saw Hugh and Lena talking and laughing together, he _______________ that they were no longer fighting.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/>
              <a:t>Certain kinds of soil are more _______________ to growing prize-winning roses than others are.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/>
              <a:t>Wasn’t it kind of _______________ to volunteer for a job you knew nothing about?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/>
              <a:t>The relationship between the two characters _______________ the main themes in the novel.</a:t>
            </a:r>
          </a:p>
        </p:txBody>
      </p:sp>
    </p:spTree>
    <p:extLst>
      <p:ext uri="{BB962C8B-B14F-4D97-AF65-F5344CB8AC3E}">
        <p14:creationId xmlns:p14="http://schemas.microsoft.com/office/powerpoint/2010/main" val="3671763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688B-EC74-4A07-82DC-CB4C644F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Impetus     induce     provincial     intractable     conducive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8F468-53CB-47EB-8048-C2438D1F6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05855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dirty="0"/>
              <a:t>After the accident with the horse, nothing could ever _______________ Albert to go back to the farm.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/>
              <a:t>Laughing at someone for having a different accent than yours makes you seem _______________.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/>
              <a:t>The _______________ for his decision to play the violin was his early love of symphonic music.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/>
              <a:t>Jamie was so _______________ that she refused to move her car from the sidewalk even when ordered to do so by the police.</a:t>
            </a:r>
          </a:p>
        </p:txBody>
      </p:sp>
    </p:spTree>
    <p:extLst>
      <p:ext uri="{BB962C8B-B14F-4D97-AF65-F5344CB8AC3E}">
        <p14:creationId xmlns:p14="http://schemas.microsoft.com/office/powerpoint/2010/main" val="2242686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1443</TotalTime>
  <Words>399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Latin and Greek Roots Unit 1 </vt:lpstr>
      <vt:lpstr>VINC / VICT </vt:lpstr>
      <vt:lpstr>DUC, DUCT</vt:lpstr>
      <vt:lpstr>TRACT</vt:lpstr>
      <vt:lpstr>PETO</vt:lpstr>
      <vt:lpstr>Petulant     evince     invincible     protracted     retract</vt:lpstr>
      <vt:lpstr>Evince     deduce     induce     conducive     impetuous</vt:lpstr>
      <vt:lpstr>Impetus     induce     provincial     intractable     conducive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and Greek Roots Unit 1</dc:title>
  <dc:creator>Marsha Covert</dc:creator>
  <cp:lastModifiedBy> </cp:lastModifiedBy>
  <cp:revision>5</cp:revision>
  <cp:lastPrinted>2019-02-07T14:09:43Z</cp:lastPrinted>
  <dcterms:created xsi:type="dcterms:W3CDTF">2019-02-04T16:53:29Z</dcterms:created>
  <dcterms:modified xsi:type="dcterms:W3CDTF">2019-02-08T13:36:16Z</dcterms:modified>
</cp:coreProperties>
</file>