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2" autoAdjust="0"/>
    <p:restoredTop sz="94660"/>
  </p:normalViewPr>
  <p:slideViewPr>
    <p:cSldViewPr snapToGrid="0">
      <p:cViewPr varScale="1">
        <p:scale>
          <a:sx n="92" d="100"/>
          <a:sy n="92" d="100"/>
        </p:scale>
        <p:origin x="4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404-37A1-4603-8750-DEF45522CF0B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A272-4A74-497B-82DC-1F8C5722D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8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404-37A1-4603-8750-DEF45522CF0B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A272-4A74-497B-82DC-1F8C5722D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4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404-37A1-4603-8750-DEF45522CF0B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A272-4A74-497B-82DC-1F8C5722D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90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404-37A1-4603-8750-DEF45522CF0B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A272-4A74-497B-82DC-1F8C5722D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8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404-37A1-4603-8750-DEF45522CF0B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A272-4A74-497B-82DC-1F8C5722D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8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404-37A1-4603-8750-DEF45522CF0B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A272-4A74-497B-82DC-1F8C5722D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7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404-37A1-4603-8750-DEF45522CF0B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A272-4A74-497B-82DC-1F8C5722D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404-37A1-4603-8750-DEF45522CF0B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A272-4A74-497B-82DC-1F8C5722D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5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404-37A1-4603-8750-DEF45522CF0B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A272-4A74-497B-82DC-1F8C5722D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6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404-37A1-4603-8750-DEF45522CF0B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A272-4A74-497B-82DC-1F8C5722D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4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404-37A1-4603-8750-DEF45522CF0B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A272-4A74-497B-82DC-1F8C5722D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7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9C404-37A1-4603-8750-DEF45522CF0B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2A272-4A74-497B-82DC-1F8C5722D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4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387600"/>
          </a:xfrm>
        </p:spPr>
        <p:txBody>
          <a:bodyPr/>
          <a:lstStyle/>
          <a:p>
            <a:r>
              <a:rPr lang="en-US" dirty="0" smtClean="0"/>
              <a:t>Insert the title in your favorite color Word 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5681" y="4121583"/>
            <a:ext cx="7176655" cy="273641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Part 1:  pg</a:t>
            </a:r>
            <a:r>
              <a:rPr lang="en-US" dirty="0"/>
              <a:t>. </a:t>
            </a:r>
            <a:r>
              <a:rPr lang="en-US" dirty="0" smtClean="0"/>
              <a:t>468-499</a:t>
            </a:r>
          </a:p>
          <a:p>
            <a:pPr lvl="0"/>
            <a:r>
              <a:rPr lang="en-US" dirty="0" smtClean="0"/>
              <a:t>Part 2:  pg. 503-524</a:t>
            </a:r>
          </a:p>
          <a:p>
            <a:pPr lvl="0"/>
            <a:r>
              <a:rPr lang="en-US" dirty="0" smtClean="0"/>
              <a:t>LEGEND</a:t>
            </a:r>
          </a:p>
          <a:p>
            <a:pPr lvl="0"/>
            <a:r>
              <a:rPr lang="en-US" dirty="0" smtClean="0">
                <a:solidFill>
                  <a:srgbClr val="00B050"/>
                </a:solidFill>
              </a:rPr>
              <a:t>Green:  Comprehension</a:t>
            </a:r>
          </a:p>
          <a:p>
            <a:pPr lvl="0"/>
            <a:r>
              <a:rPr lang="en-US" dirty="0" smtClean="0">
                <a:solidFill>
                  <a:srgbClr val="0070C0"/>
                </a:solidFill>
              </a:rPr>
              <a:t>Blue:  Cultural Background</a:t>
            </a:r>
          </a:p>
          <a:p>
            <a:pPr lvl="0"/>
            <a:r>
              <a:rPr lang="en-US" dirty="0" smtClean="0">
                <a:solidFill>
                  <a:srgbClr val="C00000"/>
                </a:solidFill>
              </a:rPr>
              <a:t>Red:  Analysis</a:t>
            </a:r>
          </a:p>
          <a:p>
            <a:pPr lvl="0"/>
            <a:r>
              <a:rPr lang="en-US" dirty="0" smtClean="0"/>
              <a:t>Summary: </a:t>
            </a:r>
            <a:r>
              <a:rPr lang="en-US" dirty="0"/>
              <a:t>Where, When, Who, What happens? Why?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3063" y="2961409"/>
            <a:ext cx="3210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a picture of Sophocles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26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Pg. 747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According to the emotions Oedipus expresses toward both himself and his subjects, what kind of leader does he seem to be?  Explain.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Like an EOC question, there are several steps (and thinking levels) involved in this answer.  Let’s break it down.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What emotion does he express towards his subjects?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What emotion does he express towards (or about) himself?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Therefore, what kind of leader is he? (These will be adjectives or character traits.)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161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4727"/>
            <a:ext cx="10515600" cy="472223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What two events were affecting Athens when Sophocles wrote Oedipus the King?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What was the effect of these events on the people of Athens?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Who is Pericles?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Why was his death important?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Who is the historian that provided insight?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What did the people witness in response to the events?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Therefore, how did their actions change?</a:t>
            </a:r>
          </a:p>
          <a:p>
            <a:r>
              <a:rPr lang="en-US" dirty="0" smtClean="0"/>
              <a:t>Insert an image that reflects the sense of instability or chaos that is conveyed.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74477" y="348826"/>
            <a:ext cx="6443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Historical Background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2270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469-474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According to the stage directions and dialogue, whom does Oedipus address when he first appears?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Where does the opening scene take place?  (city)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Where in the city?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What prop suggests that the children are praying or sacrificing to the gods to ask for help?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What major conflict or problem does the first scene introduce?</a:t>
            </a:r>
          </a:p>
        </p:txBody>
      </p:sp>
    </p:spTree>
    <p:extLst>
      <p:ext uri="{BB962C8B-B14F-4D97-AF65-F5344CB8AC3E}">
        <p14:creationId xmlns:p14="http://schemas.microsoft.com/office/powerpoint/2010/main" val="65303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982" y="322118"/>
            <a:ext cx="301336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a few minutes to insert pictures of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Thebes,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public altar,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courtyard of a royal palace,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priest and children,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king,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and a plague.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 them around however you wish to “set up” your scene or collage.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 sure to delete this instructional box.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If we move on, finish afterwards.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994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Priest’s long speech, pg. 470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39893"/>
          </a:xfrm>
        </p:spPr>
        <p:txBody>
          <a:bodyPr/>
          <a:lstStyle/>
          <a:p>
            <a:r>
              <a:rPr lang="en-US" dirty="0" smtClean="0"/>
              <a:t>Describes suppliants in the marketplace</a:t>
            </a:r>
          </a:p>
          <a:p>
            <a:r>
              <a:rPr lang="en-US" dirty="0" smtClean="0"/>
              <a:t>Gives an account of the plague in the fields and in the city</a:t>
            </a:r>
          </a:p>
          <a:p>
            <a:r>
              <a:rPr lang="en-US" dirty="0" smtClean="0"/>
              <a:t>Appeals to Oedipus because he has saved the city previously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What great service did Oedipus provide the city when he first arrived in Thebes?</a:t>
            </a:r>
            <a:endParaRPr lang="en-US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06582" y="4665518"/>
            <a:ext cx="10172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Pg. 471  What does Oedipus’ reaction to the children show about his character as both a person and as a leader (king)?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339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Background Enrichment (pg. 470)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What was the original title of the play?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What English word is derived from it?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What kind of connotation does it have?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Identify 3 synonyms or adjectives that show the suggested meaning.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What was the original understanding of tyranny?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How did Oedipus “earn” the throne?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Why is this ironic?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807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3 pictures and resize them to cover the whole slide.  Then delete this text box.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61706" y="390390"/>
            <a:ext cx="46685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Famous Tyrants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0225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Creon’s Return with News (pg. 472-473)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In lines 89-90, “bright” is repeated to describe Creon’s facial expressions.  What would be Oedipus’ tone in response to this?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What tone would you hear in lines 99-100?  “What you have said so far leaves me uncertain whether to trust or fear.”  (Do not repeat words in the line.)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Who was king of Thebes before Oedipus?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What is the tone of the play and why? (enrichment box)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242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emoticons to show these tones.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Serious, somber, solemn</a:t>
            </a:r>
          </a:p>
          <a:p>
            <a:r>
              <a:rPr lang="en-US" dirty="0" smtClean="0"/>
              <a:t>Ironic</a:t>
            </a:r>
          </a:p>
          <a:p>
            <a:r>
              <a:rPr lang="en-US" dirty="0" smtClean="0"/>
              <a:t>Formal</a:t>
            </a:r>
          </a:p>
          <a:p>
            <a:r>
              <a:rPr lang="en-US" dirty="0" smtClean="0"/>
              <a:t>Informal</a:t>
            </a:r>
          </a:p>
          <a:p>
            <a:r>
              <a:rPr lang="en-US" dirty="0" smtClean="0"/>
              <a:t>Playful</a:t>
            </a:r>
          </a:p>
          <a:p>
            <a:r>
              <a:rPr lang="en-US" dirty="0" smtClean="0"/>
              <a:t>Condescending</a:t>
            </a:r>
          </a:p>
          <a:p>
            <a:r>
              <a:rPr lang="en-US" dirty="0" smtClean="0"/>
              <a:t>Anxious</a:t>
            </a:r>
          </a:p>
          <a:p>
            <a:r>
              <a:rPr lang="en-US" dirty="0" smtClean="0"/>
              <a:t>Joyous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Why is tone so important?  (According to the text)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147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1727"/>
            <a:ext cx="10515600" cy="586523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Identify tone (pg. 473)</a:t>
            </a:r>
            <a:endParaRPr lang="en-US" dirty="0" smtClean="0"/>
          </a:p>
          <a:p>
            <a:r>
              <a:rPr lang="en-US" dirty="0" smtClean="0"/>
              <a:t>Oedipus repeats questions and takes prompt action.</a:t>
            </a:r>
          </a:p>
          <a:p>
            <a:r>
              <a:rPr lang="en-US" dirty="0" smtClean="0"/>
              <a:t>Creon hesitates to speak in public (lines 101-102).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Imagery</a:t>
            </a:r>
          </a:p>
          <a:p>
            <a:pPr marL="0" indent="0">
              <a:buNone/>
            </a:pPr>
            <a:r>
              <a:rPr lang="en-US" dirty="0" smtClean="0"/>
              <a:t>Oedipus is a tracker, hunting down prey; he is also the hunter whose arrow will hit his true mark but miss the target he thinks he sees.</a:t>
            </a:r>
          </a:p>
          <a:p>
            <a:pPr marL="0" indent="0">
              <a:buNone/>
            </a:pPr>
            <a:r>
              <a:rPr lang="en-US" dirty="0" smtClean="0"/>
              <a:t>Insert a picture that makes you think of hunting.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451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703</Words>
  <Application>Microsoft Office PowerPoint</Application>
  <PresentationFormat>Widescreen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Insert the title in your favorite color Word Art</vt:lpstr>
      <vt:lpstr>p. 469-474</vt:lpstr>
      <vt:lpstr>PowerPoint Presentation</vt:lpstr>
      <vt:lpstr>Notes on Priest’s long speech, pg. 470</vt:lpstr>
      <vt:lpstr>Cultural Background Enrichment (pg. 470)</vt:lpstr>
      <vt:lpstr>PowerPoint Presentation</vt:lpstr>
      <vt:lpstr>Creon’s Return with News (pg. 472-473)</vt:lpstr>
      <vt:lpstr>Insert emoticons to show these tones.</vt:lpstr>
      <vt:lpstr>PowerPoint Presentation</vt:lpstr>
      <vt:lpstr>Pg. 747</vt:lpstr>
      <vt:lpstr>PowerPoint Presentation</vt:lpstr>
    </vt:vector>
  </TitlesOfParts>
  <Company>Onslow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the title in your favorite color Word Art</dc:title>
  <dc:creator>Marsha Covert</dc:creator>
  <cp:lastModifiedBy>Marsha Covert</cp:lastModifiedBy>
  <cp:revision>5</cp:revision>
  <dcterms:created xsi:type="dcterms:W3CDTF">2016-11-27T12:46:36Z</dcterms:created>
  <dcterms:modified xsi:type="dcterms:W3CDTF">2016-11-27T14:41:51Z</dcterms:modified>
</cp:coreProperties>
</file>