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46FF4F-D9CA-49AF-A666-6D80DA26FA3E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19AAB83-2BB6-465D-BA82-E8F57578EC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“The Lottery Ticket”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Answer the following questions completely. Use strong text evidence to support your analysis.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Characterize:</a:t>
            </a:r>
            <a:r>
              <a:rPr lang="en-US" dirty="0" smtClean="0"/>
              <a:t> How is Ivan </a:t>
            </a:r>
            <a:r>
              <a:rPr lang="en-US" dirty="0" err="1" smtClean="0"/>
              <a:t>Dmitrich</a:t>
            </a:r>
            <a:r>
              <a:rPr lang="en-US" dirty="0" smtClean="0"/>
              <a:t> characterized at the beginning of the story? How do you know? How does he change as the story progresses? His wife? </a:t>
            </a:r>
          </a:p>
          <a:p>
            <a:r>
              <a:rPr lang="en-US" dirty="0" smtClean="0"/>
              <a:t>In his story, Chekhov utilizes </a:t>
            </a:r>
            <a:r>
              <a:rPr lang="en-US" dirty="0" smtClean="0">
                <a:solidFill>
                  <a:schemeClr val="tx2"/>
                </a:solidFill>
              </a:rPr>
              <a:t>stream of consciousness</a:t>
            </a:r>
            <a:r>
              <a:rPr lang="en-US" dirty="0" smtClean="0"/>
              <a:t>, a method of narration that describes in words the characters flow of thoughts. Why do you think Chekhov chooses this method? What is the effect? </a:t>
            </a:r>
          </a:p>
          <a:p>
            <a:r>
              <a:rPr lang="en-US" dirty="0" smtClean="0"/>
              <a:t>“The Lottery Ticket” can be considered a piece of </a:t>
            </a:r>
            <a:r>
              <a:rPr lang="en-US" dirty="0" smtClean="0">
                <a:solidFill>
                  <a:schemeClr val="tx2"/>
                </a:solidFill>
              </a:rPr>
              <a:t>satire</a:t>
            </a:r>
            <a:r>
              <a:rPr lang="en-US" dirty="0" smtClean="0"/>
              <a:t>. Satire attacks human vice or folly through irony, derision, or wit. Here, what is being satirized</a:t>
            </a:r>
            <a:r>
              <a:rPr lang="en-US" smtClean="0"/>
              <a:t>? </a:t>
            </a:r>
            <a:r>
              <a:rPr lang="en-US" smtClean="0"/>
              <a:t>How </a:t>
            </a:r>
            <a:r>
              <a:rPr lang="en-US" dirty="0" smtClean="0"/>
              <a:t>is this revealed through </a:t>
            </a:r>
            <a:r>
              <a:rPr lang="en-US" dirty="0" smtClean="0">
                <a:solidFill>
                  <a:schemeClr val="tx2"/>
                </a:solidFill>
              </a:rPr>
              <a:t>irony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would you argue is the </a:t>
            </a:r>
            <a:r>
              <a:rPr lang="en-US" b="1" dirty="0" smtClean="0"/>
              <a:t>real</a:t>
            </a:r>
            <a:r>
              <a:rPr lang="en-US" dirty="0" smtClean="0"/>
              <a:t> conflict of this story--why?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</TotalTime>
  <Words>144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“The Lottery Ticket”</vt:lpstr>
    </vt:vector>
  </TitlesOfParts>
  <Company>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Lottery Ticket”</dc:title>
  <dc:creator>Jennifer Dutton</dc:creator>
  <cp:lastModifiedBy>Jennifer Dutton</cp:lastModifiedBy>
  <cp:revision>4</cp:revision>
  <cp:lastPrinted>2016-05-11T18:34:29Z</cp:lastPrinted>
  <dcterms:created xsi:type="dcterms:W3CDTF">2014-12-03T20:25:45Z</dcterms:created>
  <dcterms:modified xsi:type="dcterms:W3CDTF">2016-05-11T19:14:14Z</dcterms:modified>
</cp:coreProperties>
</file>