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3632DB7-2D61-49BB-A619-C5E685A3B164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9A80545-2A34-48D1-B833-4621567003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notecard: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List the ways Grimm’s “Cinderella” is different from the version you have heard OR from what you expected. 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a THEME statement for Grimm’s version.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might account for the differences in versions of Cinderella?</a:t>
            </a:r>
          </a:p>
          <a:p>
            <a:pPr marL="0" indent="0" algn="ctr">
              <a:buNone/>
            </a:pPr>
            <a:r>
              <a:rPr lang="en-US" dirty="0" smtClean="0"/>
              <a:t>***Overall, what does this version suggest about the culture it is from?</a:t>
            </a:r>
          </a:p>
          <a:p>
            <a:pPr marL="514350" indent="-514350">
              <a:buAutoNum type="arabicParenR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6728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</TotalTime>
  <Words>59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On your notecard: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your notecard:</dc:title>
  <dc:creator>Jennifer Dutton</dc:creator>
  <cp:lastModifiedBy>Jennifer Dutton</cp:lastModifiedBy>
  <cp:revision>1</cp:revision>
  <dcterms:created xsi:type="dcterms:W3CDTF">2015-12-08T17:26:45Z</dcterms:created>
  <dcterms:modified xsi:type="dcterms:W3CDTF">2015-12-08T17:32:46Z</dcterms:modified>
</cp:coreProperties>
</file>