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726965-F96F-450B-A85A-F6FD1C33AE7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DDC1C9F-367B-4799-9777-85B95341DB39}" type="datetimeFigureOut">
              <a:rPr lang="en-US" smtClean="0"/>
              <a:t>12/14/2015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Magical Realism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literary genre in which fantastical things are treated not just as possible, but also as realistic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Originates from Latin America. Famous authors include Gabriel Garcia Marquez and Isabella Allende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7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Magical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Transformation of the common and the everyday into the awesome and the unreal</a:t>
            </a:r>
            <a:r>
              <a:rPr lang="en-US" dirty="0" smtClean="0"/>
              <a:t>.</a:t>
            </a:r>
          </a:p>
          <a:p>
            <a:r>
              <a:rPr lang="en-US" dirty="0"/>
              <a:t>Elements of dreams, fairy story, or mythology combine with the everyday</a:t>
            </a:r>
            <a:r>
              <a:rPr lang="en-US" dirty="0" smtClean="0"/>
              <a:t>.</a:t>
            </a:r>
          </a:p>
          <a:p>
            <a:r>
              <a:rPr lang="en-US" dirty="0"/>
              <a:t>The frame or surface of the work may be conventionally realistic.</a:t>
            </a:r>
          </a:p>
          <a:p>
            <a:r>
              <a:rPr lang="en-US" dirty="0"/>
              <a:t>Have a strong narrative drive.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2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Night Face Up”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2350008"/>
          </a:xfrm>
        </p:spPr>
        <p:txBody>
          <a:bodyPr/>
          <a:lstStyle/>
          <a:p>
            <a:r>
              <a:rPr lang="en-US" dirty="0" smtClean="0"/>
              <a:t>Setting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Conflict</a:t>
            </a:r>
          </a:p>
          <a:p>
            <a:r>
              <a:rPr lang="en-US" dirty="0" smtClean="0"/>
              <a:t>Ambiguity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2731008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Descriptive language:</a:t>
            </a:r>
          </a:p>
          <a:p>
            <a:pPr lvl="1"/>
            <a:r>
              <a:rPr lang="en-US" dirty="0" smtClean="0"/>
              <a:t>Similes</a:t>
            </a:r>
          </a:p>
          <a:p>
            <a:pPr lvl="1"/>
            <a:r>
              <a:rPr lang="en-US" dirty="0" smtClean="0"/>
              <a:t>Metaphors</a:t>
            </a:r>
          </a:p>
          <a:p>
            <a:pPr lvl="1"/>
            <a:r>
              <a:rPr lang="en-US" dirty="0" smtClean="0"/>
              <a:t>Symbols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4191000"/>
            <a:ext cx="6400800" cy="2350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en-US" dirty="0" smtClean="0"/>
              <a:t>How do each of these build to </a:t>
            </a:r>
            <a:r>
              <a:rPr lang="en-US" b="1" dirty="0" smtClean="0"/>
              <a:t>theme</a:t>
            </a:r>
            <a:r>
              <a:rPr lang="en-US" dirty="0" smtClean="0"/>
              <a:t>?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What do you think </a:t>
            </a:r>
            <a:r>
              <a:rPr lang="en-US" sz="2000" dirty="0" err="1" smtClean="0"/>
              <a:t>Cortazar</a:t>
            </a:r>
            <a:r>
              <a:rPr lang="en-US" sz="2000" dirty="0" smtClean="0"/>
              <a:t> is trying to communicate? What is his purpose in writing?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4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127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Magical Realism</vt:lpstr>
      <vt:lpstr>Elements of Magical Realism</vt:lpstr>
      <vt:lpstr>“The Night Face Up”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Magical Realism</dc:title>
  <dc:creator>Jennifer Dutton</dc:creator>
  <cp:lastModifiedBy>Jennifer Dutton</cp:lastModifiedBy>
  <cp:revision>5</cp:revision>
  <dcterms:created xsi:type="dcterms:W3CDTF">2014-12-10T15:51:10Z</dcterms:created>
  <dcterms:modified xsi:type="dcterms:W3CDTF">2015-12-14T16:41:18Z</dcterms:modified>
</cp:coreProperties>
</file>