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 story </a:t>
            </a:r>
            <a:r>
              <a:rPr lang="en-US" dirty="0" err="1" smtClean="0"/>
              <a:t>ComiC</a:t>
            </a:r>
            <a:r>
              <a:rPr lang="en-US" dirty="0" smtClean="0"/>
              <a:t> Strips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Visual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9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0" y="1648496"/>
            <a:ext cx="10122794" cy="4597758"/>
          </a:xfrm>
        </p:spPr>
        <p:txBody>
          <a:bodyPr>
            <a:normAutofit/>
          </a:bodyPr>
          <a:lstStyle/>
          <a:p>
            <a:r>
              <a:rPr lang="en-US" dirty="0" smtClean="0"/>
              <a:t>You are to create comic strip representing the events of your chosen short story. </a:t>
            </a:r>
            <a:endParaRPr lang="en-US" dirty="0"/>
          </a:p>
          <a:p>
            <a:r>
              <a:rPr lang="en-US" dirty="0" smtClean="0"/>
              <a:t>Your comic strip must contain at least five panes. You  must cover the exposition, inciting incident, climax, falling action, and resolution in your comic strip. </a:t>
            </a:r>
          </a:p>
          <a:p>
            <a:r>
              <a:rPr lang="en-US" dirty="0" smtClean="0"/>
              <a:t>You must also include commentary on the story. Highlight key lit devices, questions, ideas.</a:t>
            </a:r>
          </a:p>
          <a:p>
            <a:r>
              <a:rPr lang="en-US" dirty="0" smtClean="0"/>
              <a:t>You MUST include a central theme statement somewhere on your visual. </a:t>
            </a:r>
          </a:p>
          <a:p>
            <a:r>
              <a:rPr lang="en-US" dirty="0" smtClean="0"/>
              <a:t>Feel free to be creative. This does NOT have to be a traditional comic, but it does have to be a visual representation of your understanding!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5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story,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6" y="1803042"/>
            <a:ext cx="10081496" cy="43530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Mood</a:t>
            </a:r>
          </a:p>
          <a:p>
            <a:r>
              <a:rPr lang="en-US" dirty="0" smtClean="0"/>
              <a:t>Foreshadowing</a:t>
            </a:r>
          </a:p>
          <a:p>
            <a:r>
              <a:rPr lang="en-US" dirty="0" smtClean="0"/>
              <a:t>Suspense</a:t>
            </a:r>
          </a:p>
          <a:p>
            <a:r>
              <a:rPr lang="en-US" dirty="0" smtClean="0"/>
              <a:t>Tone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Symbolism</a:t>
            </a:r>
          </a:p>
          <a:p>
            <a:pPr marL="0" indent="0">
              <a:buNone/>
            </a:pPr>
            <a:r>
              <a:rPr lang="en-US" dirty="0" smtClean="0"/>
              <a:t>HINT: The value of truth</a:t>
            </a:r>
          </a:p>
        </p:txBody>
      </p:sp>
    </p:spTree>
    <p:extLst>
      <p:ext uri="{BB962C8B-B14F-4D97-AF65-F5344CB8AC3E}">
        <p14:creationId xmlns:p14="http://schemas.microsoft.com/office/powerpoint/2010/main" val="2118446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</TotalTime>
  <Words>132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Short story ComiC Strips</vt:lpstr>
      <vt:lpstr>Instructions:</vt:lpstr>
      <vt:lpstr>For each story, consider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 ComiC Strips</dc:title>
  <dc:creator>Jennifer Dutton</dc:creator>
  <cp:lastModifiedBy>Jennifer Dutton</cp:lastModifiedBy>
  <cp:revision>1</cp:revision>
  <dcterms:created xsi:type="dcterms:W3CDTF">2017-12-20T12:20:07Z</dcterms:created>
  <dcterms:modified xsi:type="dcterms:W3CDTF">2017-12-20T12:24:53Z</dcterms:modified>
</cp:coreProperties>
</file>