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08F24E-061A-42E0-9909-3347A15FA4C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F3FF6A-A1AA-45D0-B09A-DA243B6E0E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When you finish your chart, discuss these big questions – be ready to share out!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What is the author saying about:</a:t>
            </a:r>
            <a:endParaRPr lang="en-US" dirty="0"/>
          </a:p>
          <a:p>
            <a:pPr marL="914400" lvl="1" indent="-514350"/>
            <a:r>
              <a:rPr lang="en-US" dirty="0" smtClean="0"/>
              <a:t>Juan?</a:t>
            </a:r>
          </a:p>
          <a:p>
            <a:pPr marL="914400" lvl="1" indent="-514350"/>
            <a:r>
              <a:rPr lang="en-US" dirty="0" smtClean="0"/>
              <a:t>The individual?</a:t>
            </a:r>
          </a:p>
          <a:p>
            <a:pPr marL="914400" lvl="1" indent="-514350"/>
            <a:r>
              <a:rPr lang="en-US" dirty="0" smtClean="0"/>
              <a:t>Society?</a:t>
            </a:r>
            <a:endParaRPr lang="en-US" dirty="0"/>
          </a:p>
          <a:p>
            <a:pPr marL="914400" lvl="1" indent="-514350"/>
            <a:r>
              <a:rPr lang="en-US" dirty="0" smtClean="0"/>
              <a:t>Government?</a:t>
            </a:r>
          </a:p>
          <a:p>
            <a:pPr marL="914400" lvl="1" indent="-514350"/>
            <a:endParaRPr lang="en-US" dirty="0" smtClean="0"/>
          </a:p>
          <a:p>
            <a:r>
              <a:rPr lang="en-US" dirty="0" smtClean="0"/>
              <a:t>Decide: Do Juan’s choices or the government have a greater impact on the outcome? Why?</a:t>
            </a:r>
          </a:p>
          <a:p>
            <a:r>
              <a:rPr lang="en-US" sz="2000" dirty="0" smtClean="0"/>
              <a:t>Write a fully formed APES paragraph proving your answer</a:t>
            </a:r>
            <a:r>
              <a:rPr lang="en-US" sz="2000" dirty="0" smtClean="0"/>
              <a:t>. </a:t>
            </a:r>
          </a:p>
          <a:p>
            <a:pPr algn="ctr"/>
            <a:r>
              <a:rPr lang="en-US" sz="2000" b="1" u="sng" dirty="0" smtClean="0"/>
              <a:t>You mus</a:t>
            </a:r>
            <a:r>
              <a:rPr lang="en-US" sz="2000" b="1" u="sng" dirty="0" smtClean="0"/>
              <a:t>t have at least THREE examples. </a:t>
            </a:r>
            <a:endParaRPr lang="en-US" sz="2000" b="1" u="sng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Censors: Big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12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74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Lucida Sans Unicode</vt:lpstr>
      <vt:lpstr>Verdana</vt:lpstr>
      <vt:lpstr>Wingdings 2</vt:lpstr>
      <vt:lpstr>Wingdings 3</vt:lpstr>
      <vt:lpstr>Concourse</vt:lpstr>
      <vt:lpstr>The Censors: Big Ideas</vt:lpstr>
    </vt:vector>
  </TitlesOfParts>
  <Company>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Censors: Big Ideas</dc:title>
  <dc:creator>Jennifer Dutton</dc:creator>
  <cp:lastModifiedBy>Jennifer Dutton</cp:lastModifiedBy>
  <cp:revision>5</cp:revision>
  <dcterms:created xsi:type="dcterms:W3CDTF">2016-05-16T14:49:02Z</dcterms:created>
  <dcterms:modified xsi:type="dcterms:W3CDTF">2017-05-16T11:04:54Z</dcterms:modified>
</cp:coreProperties>
</file>