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5500" y="0"/>
            <a:ext cx="9601200" cy="1485900"/>
          </a:xfrm>
        </p:spPr>
        <p:txBody>
          <a:bodyPr/>
          <a:lstStyle/>
          <a:p>
            <a:r>
              <a:rPr lang="en-US" i="1" dirty="0" smtClean="0"/>
              <a:t>The Norwegian Rat</a:t>
            </a:r>
            <a:endParaRPr lang="en-US" i="1" dirty="0"/>
          </a:p>
        </p:txBody>
      </p:sp>
      <p:sp>
        <p:nvSpPr>
          <p:cNvPr id="5" name="Content Placeholder 4"/>
          <p:cNvSpPr>
            <a:spLocks noGrp="1"/>
          </p:cNvSpPr>
          <p:nvPr>
            <p:ph idx="1"/>
          </p:nvPr>
        </p:nvSpPr>
        <p:spPr>
          <a:xfrm>
            <a:off x="785611" y="746974"/>
            <a:ext cx="11165983" cy="6111026"/>
          </a:xfrm>
        </p:spPr>
        <p:txBody>
          <a:bodyPr>
            <a:normAutofit/>
          </a:bodyPr>
          <a:lstStyle/>
          <a:p>
            <a:r>
              <a:rPr lang="en-US" sz="2150" dirty="0" smtClean="0"/>
              <a:t>What </a:t>
            </a:r>
            <a:r>
              <a:rPr lang="en-US" sz="2150" dirty="0"/>
              <a:t>sources of information about the rats do people in the story have access to? Does the text give any clues as to whether this information is reliable or not? </a:t>
            </a:r>
          </a:p>
          <a:p>
            <a:r>
              <a:rPr lang="en-US" sz="2150" dirty="0" smtClean="0"/>
              <a:t>Give </a:t>
            </a:r>
            <a:r>
              <a:rPr lang="en-US" sz="2150" dirty="0"/>
              <a:t>an example of people’s emotions as preparations continue and the rat attack still has not </a:t>
            </a:r>
            <a:r>
              <a:rPr lang="en-US" sz="2150" dirty="0" smtClean="0"/>
              <a:t>occurred. How do the preparations affect people </a:t>
            </a:r>
            <a:r>
              <a:rPr lang="en-US" sz="2150" dirty="0" err="1" smtClean="0"/>
              <a:t>pyschologically</a:t>
            </a:r>
            <a:r>
              <a:rPr lang="en-US" sz="2150" dirty="0" smtClean="0"/>
              <a:t>?</a:t>
            </a:r>
          </a:p>
          <a:p>
            <a:r>
              <a:rPr lang="en-US" sz="2150" dirty="0" smtClean="0"/>
              <a:t>What conclusions can you draw about the rat invasion? Explain using specific details from the story.</a:t>
            </a:r>
          </a:p>
          <a:p>
            <a:r>
              <a:rPr lang="en-US" sz="2150" dirty="0" smtClean="0"/>
              <a:t>How does </a:t>
            </a:r>
            <a:r>
              <a:rPr lang="en-US" sz="2150" b="1" dirty="0" smtClean="0"/>
              <a:t>ambiguity</a:t>
            </a:r>
            <a:r>
              <a:rPr lang="en-US" sz="2150" dirty="0" smtClean="0"/>
              <a:t> function in the story, particularly at the end? Does the narrator hallucinate? Is it magical realism? Are there other explanations?</a:t>
            </a:r>
            <a:endParaRPr lang="en-US" sz="2150" dirty="0"/>
          </a:p>
          <a:p>
            <a:r>
              <a:rPr lang="en-US" sz="2150" dirty="0" smtClean="0"/>
              <a:t>What </a:t>
            </a:r>
            <a:r>
              <a:rPr lang="en-US" sz="2150" dirty="0"/>
              <a:t>does the government accomplish by having people concentrate exclusively on an imminent rat invasion? What might the author be suggesting about the ways some countries’ governments control and manipulating their citizens</a:t>
            </a:r>
            <a:r>
              <a:rPr lang="en-US" sz="2150" dirty="0" smtClean="0"/>
              <a:t>?</a:t>
            </a:r>
          </a:p>
          <a:p>
            <a:r>
              <a:rPr lang="en-US" sz="2150" dirty="0"/>
              <a:t>Are there any rumors, or problems that people talk about repeatedly today like the way these characters talk about </a:t>
            </a:r>
            <a:r>
              <a:rPr lang="en-US" sz="2150" dirty="0" smtClean="0"/>
              <a:t>rats?</a:t>
            </a:r>
          </a:p>
          <a:p>
            <a:r>
              <a:rPr lang="en-US" sz="2150" dirty="0" smtClean="0"/>
              <a:t>An </a:t>
            </a:r>
            <a:r>
              <a:rPr lang="en-US" sz="2150" b="1" dirty="0" smtClean="0"/>
              <a:t>allegory</a:t>
            </a:r>
            <a:r>
              <a:rPr lang="en-US" sz="2150" dirty="0" smtClean="0"/>
              <a:t> is a story in which characters, settings, and events stand for something beyond themselves, usually abstract or moral concepts. How can the story be interpreted symbolically?</a:t>
            </a:r>
            <a:endParaRPr lang="en-US" sz="2150" dirty="0"/>
          </a:p>
          <a:p>
            <a:endParaRPr lang="en-US" sz="2150" dirty="0" smtClean="0"/>
          </a:p>
          <a:p>
            <a:endParaRPr lang="en-US" sz="2150" dirty="0"/>
          </a:p>
        </p:txBody>
      </p:sp>
    </p:spTree>
    <p:extLst>
      <p:ext uri="{BB962C8B-B14F-4D97-AF65-F5344CB8AC3E}">
        <p14:creationId xmlns:p14="http://schemas.microsoft.com/office/powerpoint/2010/main" val="330169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Mini-essay</a:t>
            </a:r>
            <a:endParaRPr lang="en-US" dirty="0"/>
          </a:p>
        </p:txBody>
      </p:sp>
      <p:sp>
        <p:nvSpPr>
          <p:cNvPr id="3" name="Content Placeholder 2"/>
          <p:cNvSpPr>
            <a:spLocks noGrp="1"/>
          </p:cNvSpPr>
          <p:nvPr>
            <p:ph idx="1"/>
          </p:nvPr>
        </p:nvSpPr>
        <p:spPr>
          <a:xfrm>
            <a:off x="1184856" y="1751527"/>
            <a:ext cx="9787944" cy="4115873"/>
          </a:xfrm>
        </p:spPr>
        <p:txBody>
          <a:bodyPr>
            <a:normAutofit/>
          </a:bodyPr>
          <a:lstStyle/>
          <a:p>
            <a:r>
              <a:rPr lang="en-US" sz="2800" dirty="0" smtClean="0"/>
              <a:t>An </a:t>
            </a:r>
            <a:r>
              <a:rPr lang="en-US" sz="2800" b="1" dirty="0" smtClean="0"/>
              <a:t>allegory</a:t>
            </a:r>
            <a:r>
              <a:rPr lang="en-US" sz="2800" dirty="0" smtClean="0"/>
              <a:t> is a story in which the </a:t>
            </a:r>
            <a:r>
              <a:rPr lang="en-US" sz="2800" dirty="0" err="1" smtClean="0"/>
              <a:t>characers</a:t>
            </a:r>
            <a:r>
              <a:rPr lang="en-US" sz="2800" dirty="0" smtClean="0"/>
              <a:t>, setting, and events stand for things beyond themselves, usually abstract or moral concepts. “The Norwegian Rat” can be read on a literal level, but can also be interpreted symbolically. </a:t>
            </a:r>
          </a:p>
          <a:p>
            <a:endParaRPr lang="en-US" sz="2800" dirty="0" smtClean="0"/>
          </a:p>
          <a:p>
            <a:r>
              <a:rPr lang="en-US" sz="2800" dirty="0" smtClean="0"/>
              <a:t>In a brief essay, explain what the story could represent on a allegorical level. What might the threatened invasion of rats and the government’s warnings to the citizens stand for? Use evidence from the text to back up your points. </a:t>
            </a:r>
            <a:endParaRPr lang="en-US" sz="2800" dirty="0"/>
          </a:p>
        </p:txBody>
      </p:sp>
    </p:spTree>
    <p:extLst>
      <p:ext uri="{BB962C8B-B14F-4D97-AF65-F5344CB8AC3E}">
        <p14:creationId xmlns:p14="http://schemas.microsoft.com/office/powerpoint/2010/main" val="1949036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TotalTime>
  <Words>288</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Franklin Gothic Book</vt:lpstr>
      <vt:lpstr>Crop</vt:lpstr>
      <vt:lpstr>The Norwegian Rat</vt:lpstr>
      <vt:lpstr>Mini-essay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Norwegian Rat</dc:title>
  <dc:creator>Jennifer Dutton</dc:creator>
  <cp:lastModifiedBy>Jennifer Dutton</cp:lastModifiedBy>
  <cp:revision>4</cp:revision>
  <dcterms:created xsi:type="dcterms:W3CDTF">2017-12-19T17:56:24Z</dcterms:created>
  <dcterms:modified xsi:type="dcterms:W3CDTF">2019-05-23T11:21:19Z</dcterms:modified>
</cp:coreProperties>
</file>